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40" d="100"/>
          <a:sy n="140" d="100"/>
        </p:scale>
        <p:origin x="156" y="8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E07B3B-30B6-4EE8-A917-C58CE0F3D8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348F713-2A61-4E46-8A9C-B7B16A4111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85EA341-FDF1-4DF2-9FDA-670B76BFC3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12AB9-B633-48E0-9778-2E377E311D73}" type="datetimeFigureOut">
              <a:rPr lang="es-ES" smtClean="0"/>
              <a:t>23/10/2023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7D07FE3-1EC0-4DA2-9C98-0D0538F9EC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C6312E7-B6A8-4CF1-BCBC-019A1B45C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D6712-178E-4327-BF4B-3C7A1D344E7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535464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23810AA-5478-4D1A-9CB8-17D58D1438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72C957D-86AD-4C97-9A13-A2ECEB38E3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F01892C-FDE2-46A7-B2E5-7F83A5442D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12AB9-B633-48E0-9778-2E377E311D73}" type="datetimeFigureOut">
              <a:rPr lang="es-ES" smtClean="0"/>
              <a:t>23/10/2023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E56185F-ED5D-496D-B081-4FF1AA72F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0DDE020-D000-443F-B5C9-AE90011D6A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D6712-178E-4327-BF4B-3C7A1D344E7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287722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D2A9D8A-F344-44D7-BB03-415C42BE609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8A66D6F-ADCB-427D-9788-5148C11EC7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B6DC9E2-DBC5-4A79-8E3E-FBBF28075F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12AB9-B633-48E0-9778-2E377E311D73}" type="datetimeFigureOut">
              <a:rPr lang="es-ES" smtClean="0"/>
              <a:t>23/10/2023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7254304-5A1D-4F04-9E28-A7D61C3AC4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83D8D37-509D-4713-8BC4-8BBED34977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D6712-178E-4327-BF4B-3C7A1D344E7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545764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424A897-546C-47A8-9909-AAE05089E8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A7C0D9A-C7D9-4D07-8939-1EDB06D7F9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387210E-E01C-46FD-AF84-D489194F8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12AB9-B633-48E0-9778-2E377E311D73}" type="datetimeFigureOut">
              <a:rPr lang="es-ES" smtClean="0"/>
              <a:t>23/10/2023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8806048-C232-4AD3-9E4D-CAE8720FDD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EB65731-3F30-42BF-9FEF-56F049969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D6712-178E-4327-BF4B-3C7A1D344E7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36637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66AD62A-92C1-469E-9BF2-D1D22CE300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FEFBBAC-8DB9-4F6E-A15E-8A1335C7BA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F4EA3D4-D710-4B2E-8502-472455D7B2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12AB9-B633-48E0-9778-2E377E311D73}" type="datetimeFigureOut">
              <a:rPr lang="es-ES" smtClean="0"/>
              <a:t>23/10/2023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0E79AD1-90A3-48EF-8B58-4EB23FB31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9FF0441-701A-4232-9898-1965648460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D6712-178E-4327-BF4B-3C7A1D344E7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611014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D6B03D4-4EC4-432C-9692-E75C002C73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750F2F6-6F74-4FEB-87E0-D9160A6EDC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5DA62B1-4AC6-4586-B56A-89BDB719CA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FE7C241-A6A4-45E1-A830-0F0E826351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12AB9-B633-48E0-9778-2E377E311D73}" type="datetimeFigureOut">
              <a:rPr lang="es-ES" smtClean="0"/>
              <a:t>23/10/2023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694D62A-8100-4E2B-BCAA-1C2F58D558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28897F1-55EE-4D03-8C2A-ED9A78A6E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D6712-178E-4327-BF4B-3C7A1D344E7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524517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563CB7-FE7E-41AE-9227-24A1DBF04A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FBE6428-1B65-4891-AD22-3FCE48DF51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2DAF27A-5026-412E-9FDB-6D60EE0BF0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F7A7168B-DDB5-4F7C-877B-31EDFB4194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DA4A3C96-6506-4D9A-B412-A61E4B64CB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D0C04C16-3673-47DC-BFE2-AE37E9970F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12AB9-B633-48E0-9778-2E377E311D73}" type="datetimeFigureOut">
              <a:rPr lang="es-ES" smtClean="0"/>
              <a:t>23/10/2023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C2691E7D-4A59-4F2D-9C3C-11404D75C7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D3BEA850-5182-4E83-8E39-6F86F9CED1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D6712-178E-4327-BF4B-3C7A1D344E7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524937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867968-A9FA-4DA6-94EE-37196D5E90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29E8CE3-42F8-4A17-A673-F78C69442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12AB9-B633-48E0-9778-2E377E311D73}" type="datetimeFigureOut">
              <a:rPr lang="es-ES" smtClean="0"/>
              <a:t>23/10/2023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668ABEB-A462-4766-A138-08B74872B2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B533396-3BE0-4984-84E6-AB3BEF0876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D6712-178E-4327-BF4B-3C7A1D344E7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361138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81E2EB3-610F-40A7-AE49-0F74EECD15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12AB9-B633-48E0-9778-2E377E311D73}" type="datetimeFigureOut">
              <a:rPr lang="es-ES" smtClean="0"/>
              <a:t>23/10/2023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B78917E1-4E39-423C-A9AE-847E586E46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6BC98A4-1261-47C0-AD7F-40B9D73E02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D6712-178E-4327-BF4B-3C7A1D344E7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512427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5B23B38-8097-4F72-A9C7-683AD29AFE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16AD14C-B9D7-4C42-8D36-5C350B6A81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E0CABB6-868B-4E45-8796-9AA9A485BA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DD18676-10AB-439D-A301-77B32180BC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12AB9-B633-48E0-9778-2E377E311D73}" type="datetimeFigureOut">
              <a:rPr lang="es-ES" smtClean="0"/>
              <a:t>23/10/2023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00AB3D2-FDB4-4D1A-806B-D7EED91267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60238A8-176E-4DAB-B4A7-AE101587B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D6712-178E-4327-BF4B-3C7A1D344E7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052690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04D0F0E-22F8-4FDD-AFDF-779E88169E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B008AC56-FF3F-4994-90EF-9B5424F592C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91CC7B7-6887-4129-8F41-EA7C2B4AF8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80CD9A0-8019-4A92-B756-C1A3A33ED2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12AB9-B633-48E0-9778-2E377E311D73}" type="datetimeFigureOut">
              <a:rPr lang="es-ES" smtClean="0"/>
              <a:t>23/10/2023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1FA9FFE-143C-4DEC-8997-91B22503C6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EE134AB-3A19-47C6-9B90-76CA1FDFE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D6712-178E-4327-BF4B-3C7A1D344E7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959612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5B736516-4BD2-407A-91C2-77E1E84E86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B4C5474-907B-442C-AE5C-45211D3A09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AAA3837-5854-417C-A41F-7EFAB788B5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712AB9-B633-48E0-9778-2E377E311D73}" type="datetimeFigureOut">
              <a:rPr lang="es-ES" smtClean="0"/>
              <a:t>23/10/2023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BDA3A02-2A68-4D05-AD8F-CABAFBA929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FFD2B4D-1E2A-4151-A354-B64CE5E83A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D6712-178E-4327-BF4B-3C7A1D344E7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97954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D2D4A887-9EDE-41F2-AD1F-51B4DA4D16B6}"/>
              </a:ext>
            </a:extLst>
          </p:cNvPr>
          <p:cNvSpPr/>
          <p:nvPr/>
        </p:nvSpPr>
        <p:spPr>
          <a:xfrm>
            <a:off x="1216241" y="3077151"/>
            <a:ext cx="101649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br>
              <a:rPr lang="es-ES" sz="3600" dirty="0"/>
            </a:b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072286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D2D4A887-9EDE-41F2-AD1F-51B4DA4D16B6}"/>
              </a:ext>
            </a:extLst>
          </p:cNvPr>
          <p:cNvSpPr/>
          <p:nvPr/>
        </p:nvSpPr>
        <p:spPr>
          <a:xfrm>
            <a:off x="1216241" y="3077151"/>
            <a:ext cx="101649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br>
              <a:rPr lang="es-ES" sz="3600" dirty="0"/>
            </a:b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8716943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5B846DA9B026F47BC126C9C0F736397" ma:contentTypeVersion="19" ma:contentTypeDescription="Create a new document." ma:contentTypeScope="" ma:versionID="ca7f634443aa9134b9882ccd5ce4811b">
  <xsd:schema xmlns:xsd="http://www.w3.org/2001/XMLSchema" xmlns:xs="http://www.w3.org/2001/XMLSchema" xmlns:p="http://schemas.microsoft.com/office/2006/metadata/properties" xmlns:ns1="http://schemas.microsoft.com/sharepoint/v3" xmlns:ns2="f41fa17a-99c4-4c5f-bcb4-a52bd907e64f" xmlns:ns3="eb3f7de7-c935-4ca6-a12c-1f73773710ec" targetNamespace="http://schemas.microsoft.com/office/2006/metadata/properties" ma:root="true" ma:fieldsID="961f349a54716eed0bd179375f8ccdd4" ns1:_="" ns2:_="" ns3:_="">
    <xsd:import namespace="http://schemas.microsoft.com/sharepoint/v3"/>
    <xsd:import namespace="f41fa17a-99c4-4c5f-bcb4-a52bd907e64f"/>
    <xsd:import namespace="eb3f7de7-c935-4ca6-a12c-1f73773710e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1:_ip_UnifiedCompliancePolicyProperties" minOccurs="0"/>
                <xsd:element ref="ns1:_ip_UnifiedCompliancePolicyUIActio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1fa17a-99c4-4c5f-bcb4-a52bd907e64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720c72ca-3d5e-4053-bfc4-d5117e56c93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6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3f7de7-c935-4ca6-a12c-1f73773710e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5" nillable="true" ma:displayName="Taxonomy Catch All Column" ma:hidden="true" ma:list="{7eb20398-0988-4e55-b57f-05d62d7b8281}" ma:internalName="TaxCatchAll" ma:showField="CatchAllData" ma:web="eb3f7de7-c935-4ca6-a12c-1f73773710e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TaxCatchAll xmlns="eb3f7de7-c935-4ca6-a12c-1f73773710ec" xsi:nil="true"/>
    <_ip_UnifiedCompliancePolicyProperties xmlns="http://schemas.microsoft.com/sharepoint/v3" xsi:nil="true"/>
    <lcf76f155ced4ddcb4097134ff3c332f xmlns="f41fa17a-99c4-4c5f-bcb4-a52bd907e64f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935ED4B-F122-4338-8194-2BC49CD4832F}"/>
</file>

<file path=customXml/itemProps2.xml><?xml version="1.0" encoding="utf-8"?>
<ds:datastoreItem xmlns:ds="http://schemas.openxmlformats.org/officeDocument/2006/customXml" ds:itemID="{0644845C-FB96-4470-9F2D-D5BE14BDEDB4}"/>
</file>

<file path=customXml/itemProps3.xml><?xml version="1.0" encoding="utf-8"?>
<ds:datastoreItem xmlns:ds="http://schemas.openxmlformats.org/officeDocument/2006/customXml" ds:itemID="{CDE02E39-B56F-4085-9076-8875E5F98117}"/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2</Words>
  <Application>Microsoft Office PowerPoint</Application>
  <PresentationFormat>Ecrã Panorâmico</PresentationFormat>
  <Paragraphs>2</Paragraphs>
  <Slides>2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Tema de Office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AHORA LOS CONGRESOS DE PANLAR SON ANUALES   NO SE PIERDA PANLAR 2019, DEL 27 AL 30 DE ABRIL EN QUITO</dc:title>
  <dc:creator>Laura Moyano</dc:creator>
  <cp:lastModifiedBy>Vânia Colaço</cp:lastModifiedBy>
  <cp:revision>15</cp:revision>
  <dcterms:created xsi:type="dcterms:W3CDTF">2018-03-28T08:54:19Z</dcterms:created>
  <dcterms:modified xsi:type="dcterms:W3CDTF">2023-10-23T11:11:04Z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0x01010085B846DA9B026F47BC126C9C0F736397</vt:lpwstr>
  </property>
</Properties>
</file>